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05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30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50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66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88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447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141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4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88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40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01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34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02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67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72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76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73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FC78FA-38C0-47E1-924D-A9EEF91EFB3D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FA20CD0-C24F-42F0-8A6E-69EE1A30D5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10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BBFE27-4A39-45EA-9BE2-3E84B2854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182848"/>
            <a:ext cx="10058400" cy="2407640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latin typeface="+mj-ea"/>
              </a:rPr>
              <a:t>花蓮縣政府線上報修系統</a:t>
            </a:r>
            <a:br>
              <a:rPr lang="en-US" altLang="zh-TW" sz="6600" dirty="0">
                <a:latin typeface="+mj-ea"/>
              </a:rPr>
            </a:br>
            <a:r>
              <a:rPr lang="zh-TW" altLang="en-US" sz="6600" dirty="0">
                <a:latin typeface="+mj-ea"/>
              </a:rPr>
              <a:t>操作說明</a:t>
            </a:r>
            <a:br>
              <a:rPr lang="en-US" altLang="zh-TW" sz="6600" dirty="0"/>
            </a:br>
            <a:endParaRPr lang="zh-TW" altLang="en-US" sz="32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A95E7BB-348B-45E4-A727-06A4831AAC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For</a:t>
            </a:r>
            <a:r>
              <a:rPr lang="zh-TW" altLang="en-US" sz="4000" dirty="0"/>
              <a:t> 維護廠商</a:t>
            </a:r>
          </a:p>
        </p:txBody>
      </p:sp>
    </p:spTree>
    <p:extLst>
      <p:ext uri="{BB962C8B-B14F-4D97-AF65-F5344CB8AC3E}">
        <p14:creationId xmlns:p14="http://schemas.microsoft.com/office/powerpoint/2010/main" val="166042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CE3CC4-B701-4BA2-9997-24EA70D7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66848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完修通報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887627-083B-4808-880A-5110B5F0C5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BD0B42-48F1-4683-890C-E7FAD95D0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17" y="1778467"/>
            <a:ext cx="8502447" cy="499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5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9C447A-DDBD-4E29-A579-AE8E5B0C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22103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學校確認</a:t>
            </a:r>
            <a:r>
              <a:rPr lang="en-US" altLang="zh-TW" sz="5400" dirty="0"/>
              <a:t>-</a:t>
            </a:r>
            <a:r>
              <a:rPr lang="zh-TW" altLang="en-US" sz="5400" dirty="0"/>
              <a:t>事件結束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481122-600F-4B1A-A1AA-F919A3DFF5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73" y="1964421"/>
            <a:ext cx="10363826" cy="3424107"/>
          </a:xfrm>
        </p:spPr>
        <p:txBody>
          <a:bodyPr/>
          <a:lstStyle/>
          <a:p>
            <a:r>
              <a:rPr lang="zh-TW" altLang="en-US" dirty="0"/>
              <a:t>學校若進入平台做結案動作，系統於</a:t>
            </a:r>
            <a:r>
              <a:rPr lang="en-US" altLang="zh-TW" dirty="0"/>
              <a:t>3</a:t>
            </a:r>
            <a:r>
              <a:rPr lang="zh-TW" altLang="en-US" dirty="0"/>
              <a:t>日後會自行結案。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BDFA05A-7A55-4A75-B16F-1E44E6FAF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2608900"/>
            <a:ext cx="10253491" cy="302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8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3CC0090-4963-448C-9ACA-03EA0F6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400" dirty="0"/>
              <a:t>報修流程說明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2157912-F547-4E27-A1C3-376276A6D37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35" y="2366963"/>
            <a:ext cx="9206241" cy="3424237"/>
          </a:xfrm>
        </p:spPr>
      </p:pic>
    </p:spTree>
    <p:extLst>
      <p:ext uri="{BB962C8B-B14F-4D97-AF65-F5344CB8AC3E}">
        <p14:creationId xmlns:p14="http://schemas.microsoft.com/office/powerpoint/2010/main" val="52196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88565A-20CE-4C31-A563-1D5F6EEF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400" dirty="0"/>
              <a:t>回應時間及完修時間計算方式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C4AFA0D-61E7-4ECC-A25B-12848858A9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" y="1809577"/>
            <a:ext cx="9907398" cy="4887892"/>
          </a:xfrm>
        </p:spPr>
      </p:pic>
    </p:spTree>
    <p:extLst>
      <p:ext uri="{BB962C8B-B14F-4D97-AF65-F5344CB8AC3E}">
        <p14:creationId xmlns:p14="http://schemas.microsoft.com/office/powerpoint/2010/main" val="237993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CCDBFD-CA44-43FF-A2CF-A6FF582D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400" dirty="0"/>
              <a:t>回應時間及完修時間計算方式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5096D6-4BBA-4932-B5EC-266E812B48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3200" dirty="0"/>
              <a:t>回應時間及完修時間，依照各專案契約訂定。</a:t>
            </a:r>
            <a:endParaRPr lang="en-US" altLang="zh-TW" sz="3200" dirty="0"/>
          </a:p>
          <a:p>
            <a:r>
              <a:rPr lang="zh-TW" altLang="en-US" sz="3200" dirty="0"/>
              <a:t>回應時間：廠商於契約書，訂定學校反應問題後，在一定時間需回應報修需求。</a:t>
            </a:r>
            <a:endParaRPr lang="en-US" altLang="zh-TW" sz="3200" dirty="0"/>
          </a:p>
          <a:p>
            <a:r>
              <a:rPr lang="zh-TW" altLang="en-US" sz="3200" dirty="0"/>
              <a:t>例如： </a:t>
            </a:r>
            <a:r>
              <a:rPr lang="en-US" altLang="zh-TW" sz="3200" dirty="0"/>
              <a:t>4</a:t>
            </a:r>
            <a:r>
              <a:rPr lang="zh-TW" altLang="en-US" sz="3200" dirty="0"/>
              <a:t>小時內回應。</a:t>
            </a:r>
            <a:endParaRPr lang="en-US" altLang="zh-TW" sz="3200" dirty="0"/>
          </a:p>
          <a:p>
            <a:r>
              <a:rPr lang="zh-TW" altLang="en-US" sz="3200" dirty="0"/>
              <a:t>完修時間：自受理學校報修事件後，到完成修復時間。</a:t>
            </a:r>
            <a:endParaRPr lang="en-US" altLang="zh-TW" sz="3200" dirty="0"/>
          </a:p>
          <a:p>
            <a:r>
              <a:rPr lang="zh-TW" altLang="en-US" sz="3200" dirty="0"/>
              <a:t>例如： </a:t>
            </a:r>
            <a:r>
              <a:rPr lang="en-US" altLang="zh-TW" sz="3200" dirty="0"/>
              <a:t>3</a:t>
            </a:r>
            <a:r>
              <a:rPr lang="zh-TW" altLang="en-US" sz="3200" dirty="0"/>
              <a:t>個工作天完成。</a:t>
            </a:r>
          </a:p>
        </p:txBody>
      </p:sp>
    </p:spTree>
    <p:extLst>
      <p:ext uri="{BB962C8B-B14F-4D97-AF65-F5344CB8AC3E}">
        <p14:creationId xmlns:p14="http://schemas.microsoft.com/office/powerpoint/2010/main" val="117832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2A282D3-ED41-4EAD-B5B7-6D6DAFBE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400" dirty="0"/>
              <a:t>花蓮縣教育處線上報修系統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98E45DC-210B-491D-8823-04D80165B7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3305888" cy="3424107"/>
          </a:xfrm>
        </p:spPr>
        <p:txBody>
          <a:bodyPr/>
          <a:lstStyle/>
          <a:p>
            <a:r>
              <a:rPr lang="zh-TW" altLang="en-US" dirty="0"/>
              <a:t>平台上顯示之手機號碼， 僅供於報修專案相關使用。</a:t>
            </a:r>
          </a:p>
          <a:p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7BEA5DFC-BC49-4091-98C7-1697DA5FFD2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43" y="2214694"/>
            <a:ext cx="6890158" cy="3525645"/>
          </a:xfrm>
        </p:spPr>
      </p:pic>
    </p:spTree>
    <p:extLst>
      <p:ext uri="{BB962C8B-B14F-4D97-AF65-F5344CB8AC3E}">
        <p14:creationId xmlns:p14="http://schemas.microsoft.com/office/powerpoint/2010/main" val="68861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3E8FD7-E26D-4144-AA9C-BEAC7869C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z="5400" dirty="0"/>
              <a:t>進行報修案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96A1D4-43C7-4675-B54B-52C575E075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96580" y="1786856"/>
            <a:ext cx="9281020" cy="4004344"/>
          </a:xfrm>
        </p:spPr>
        <p:txBody>
          <a:bodyPr/>
          <a:lstStyle/>
          <a:p>
            <a:r>
              <a:rPr lang="zh-TW" altLang="en-US" sz="2400" dirty="0"/>
              <a:t>維修人員</a:t>
            </a:r>
            <a:r>
              <a:rPr lang="en-US" altLang="zh-TW" sz="2400" dirty="0"/>
              <a:t>(</a:t>
            </a:r>
            <a:r>
              <a:rPr lang="zh-TW" altLang="en-US" sz="2400" dirty="0"/>
              <a:t>廠商</a:t>
            </a:r>
            <a:r>
              <a:rPr lang="en-US" altLang="zh-TW" sz="2400" dirty="0"/>
              <a:t>)</a:t>
            </a:r>
            <a:r>
              <a:rPr lang="zh-TW" altLang="en-US" sz="2400" dirty="0"/>
              <a:t>登入</a:t>
            </a:r>
            <a:endParaRPr lang="en-US" altLang="zh-TW" sz="2400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CADA630-2EA6-4BAD-AFA0-D4CD431FC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73" y="1695140"/>
            <a:ext cx="8449854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5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9484C6-46AB-41DE-85C7-6A20032B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主畫面功能說明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AEB3A20B-C811-44D4-BDCE-F7D82B76BDF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72" y="1957111"/>
            <a:ext cx="4356425" cy="2114769"/>
          </a:xfr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716901A-7473-4263-853B-5B92A16F1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72" y="4071880"/>
            <a:ext cx="9237576" cy="253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2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4E9F70-A0B0-4BFB-A5CB-296E8989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案件受理及回覆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B573F43F-DAAB-4CBD-A125-52ECD8ABE28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80" y="2366962"/>
            <a:ext cx="7805008" cy="4017059"/>
          </a:xfrm>
        </p:spPr>
      </p:pic>
    </p:spTree>
    <p:extLst>
      <p:ext uri="{BB962C8B-B14F-4D97-AF65-F5344CB8AC3E}">
        <p14:creationId xmlns:p14="http://schemas.microsoft.com/office/powerpoint/2010/main" val="95029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A588B1-AF23-40AA-97CD-C00CABDA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完修通報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716B76-C05B-4E76-B7A8-E92195F1FD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動作或狀態選擇已完成，待學校確認。</a:t>
            </a:r>
            <a:endParaRPr lang="en-US" altLang="zh-TW" dirty="0"/>
          </a:p>
          <a:p>
            <a:r>
              <a:rPr lang="zh-TW" altLang="en-US" dirty="0"/>
              <a:t>選擇問題歸類，以便統計學校問題狀況。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6722B4E-0E63-4B36-B588-3AD925B58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86" y="3429000"/>
            <a:ext cx="8735644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44180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小水滴</Template>
  <TotalTime>457</TotalTime>
  <Words>193</Words>
  <Application>Microsoft Office PowerPoint</Application>
  <PresentationFormat>寬螢幕</PresentationFormat>
  <Paragraphs>23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新細明體</vt:lpstr>
      <vt:lpstr>Arial</vt:lpstr>
      <vt:lpstr>Tw Cen MT</vt:lpstr>
      <vt:lpstr>小水滴</vt:lpstr>
      <vt:lpstr>花蓮縣政府線上報修系統 操作說明 </vt:lpstr>
      <vt:lpstr>報修流程說明</vt:lpstr>
      <vt:lpstr>回應時間及完修時間計算方式</vt:lpstr>
      <vt:lpstr>回應時間及完修時間計算方式</vt:lpstr>
      <vt:lpstr>花蓮縣教育處線上報修系統</vt:lpstr>
      <vt:lpstr>進行報修案 </vt:lpstr>
      <vt:lpstr>主畫面功能說明</vt:lpstr>
      <vt:lpstr>案件受理及回覆</vt:lpstr>
      <vt:lpstr>完修通報</vt:lpstr>
      <vt:lpstr>完修通報</vt:lpstr>
      <vt:lpstr>學校確認-事件結束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花蓮縣政府線上報修系統 操作說明 For 學校報修</dc:title>
  <dc:creator>jamie chiu</dc:creator>
  <cp:lastModifiedBy>jamie chiu</cp:lastModifiedBy>
  <cp:revision>18</cp:revision>
  <dcterms:created xsi:type="dcterms:W3CDTF">2023-11-10T02:44:18Z</dcterms:created>
  <dcterms:modified xsi:type="dcterms:W3CDTF">2023-11-20T08:52:08Z</dcterms:modified>
</cp:coreProperties>
</file>